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10080625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3086" y="72"/>
      </p:cViewPr>
      <p:guideLst>
        <p:guide orient="horz" pos="31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131530"/>
            <a:ext cx="5829300" cy="2160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712354"/>
            <a:ext cx="480060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0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57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403694"/>
            <a:ext cx="1543050" cy="8601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403694"/>
            <a:ext cx="4514850" cy="8601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5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76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477735"/>
            <a:ext cx="5829300" cy="20021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272600"/>
            <a:ext cx="5829300" cy="22051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1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52148"/>
            <a:ext cx="3028950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52148"/>
            <a:ext cx="3028950" cy="66527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5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56474"/>
            <a:ext cx="303014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96864"/>
            <a:ext cx="303014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56474"/>
            <a:ext cx="3031331" cy="940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96864"/>
            <a:ext cx="3031331" cy="58080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2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7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401359"/>
            <a:ext cx="2256235" cy="170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401359"/>
            <a:ext cx="3833813" cy="86035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109465"/>
            <a:ext cx="2256235" cy="68954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5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7056438"/>
            <a:ext cx="4114800" cy="833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900722"/>
            <a:ext cx="4114800" cy="604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889491"/>
            <a:ext cx="4114800" cy="1183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8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403693"/>
            <a:ext cx="6172200" cy="168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52148"/>
            <a:ext cx="6172200" cy="6652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030D-5A9C-4A25-84AA-F37C58DE7676}" type="datetimeFigureOut">
              <a:rPr lang="de-DE" smtClean="0"/>
              <a:pPr/>
              <a:t>13.06.2022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343247"/>
            <a:ext cx="21717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343247"/>
            <a:ext cx="160020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ADA7-1B8A-4661-9578-106C705734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-12114"/>
            <a:ext cx="6872560" cy="100927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38" name="Picture 14" descr="E:\1_Anja\KO_Gerlingen_Orchester\4_Organisation_Konzerte\2013_06_Solitude\Notenblatt_1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992">
            <a:off x="2128896" y="-2254131"/>
            <a:ext cx="8365488" cy="120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10858" r="7695"/>
          <a:stretch/>
        </p:blipFill>
        <p:spPr bwMode="auto">
          <a:xfrm>
            <a:off x="0" y="384580"/>
            <a:ext cx="6870699" cy="32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0648" y="842468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Vorverkauf</a:t>
            </a:r>
          </a:p>
          <a:p>
            <a:r>
              <a:rPr lang="de-DE" b="1" dirty="0"/>
              <a:t>Buchhandlung ONE, </a:t>
            </a:r>
            <a:r>
              <a:rPr lang="de-DE" b="1" dirty="0" err="1"/>
              <a:t>Gerlingen</a:t>
            </a:r>
            <a:endParaRPr lang="de-DE" b="1" dirty="0"/>
          </a:p>
          <a:p>
            <a:r>
              <a:rPr lang="de-DE" b="1" dirty="0"/>
              <a:t>Hauptstr. 21/1 </a:t>
            </a:r>
          </a:p>
          <a:p>
            <a:r>
              <a:rPr lang="de-DE" b="1" dirty="0"/>
              <a:t>Eintritt 15 €, ermäßigt 8 </a:t>
            </a:r>
            <a:r>
              <a:rPr lang="de-DE" dirty="0"/>
              <a:t>€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12574" y="5256336"/>
            <a:ext cx="6432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Städtisches Kammerorchester Gerlingen </a:t>
            </a:r>
          </a:p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Leitung: Lukas </a:t>
            </a:r>
            <a:r>
              <a:rPr lang="de-DE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Weerth</a:t>
            </a:r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29000" y="6768504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Werken von </a:t>
            </a:r>
          </a:p>
          <a:p>
            <a:r>
              <a:rPr lang="de-DE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Johann 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Sebastian Bach Mieczyslaw </a:t>
            </a:r>
            <a:r>
              <a:rPr lang="de-DE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Karlowicz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Ottorino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Respighi    Peter </a:t>
            </a:r>
            <a:r>
              <a:rPr lang="de-DE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Warlock</a:t>
            </a:r>
            <a:endParaRPr lang="de-DE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562" y="3772371"/>
            <a:ext cx="67100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Juli 20.00 Uhr</a:t>
            </a:r>
          </a:p>
          <a:p>
            <a:pPr algn="ctr"/>
            <a:r>
              <a:rPr lang="de-DE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der Schlosskapelle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8784728"/>
            <a:ext cx="2457326" cy="110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51543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SOLITUDEKONZERT 2022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4664" y="705653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Solist:</a:t>
            </a:r>
          </a:p>
          <a:p>
            <a:r>
              <a:rPr lang="de-DE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Wawrzyniec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Peiker</a:t>
            </a:r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de-DE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Violine</a:t>
            </a:r>
          </a:p>
        </p:txBody>
      </p:sp>
    </p:spTree>
    <p:extLst>
      <p:ext uri="{BB962C8B-B14F-4D97-AF65-F5344CB8AC3E}">
        <p14:creationId xmlns:p14="http://schemas.microsoft.com/office/powerpoint/2010/main" val="1995414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Benutzerdefiniert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</dc:creator>
  <cp:lastModifiedBy>Julia Woywod-Dorn</cp:lastModifiedBy>
  <cp:revision>52</cp:revision>
  <cp:lastPrinted>2019-05-20T17:09:37Z</cp:lastPrinted>
  <dcterms:created xsi:type="dcterms:W3CDTF">2013-05-10T14:31:02Z</dcterms:created>
  <dcterms:modified xsi:type="dcterms:W3CDTF">2022-06-13T21:21:44Z</dcterms:modified>
</cp:coreProperties>
</file>